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76" r:id="rId4"/>
    <p:sldId id="277" r:id="rId5"/>
    <p:sldId id="268" r:id="rId6"/>
    <p:sldId id="280" r:id="rId7"/>
    <p:sldId id="266" r:id="rId8"/>
    <p:sldId id="284" r:id="rId9"/>
    <p:sldId id="27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Usual" panose="020B0604020202020204" charset="-18"/>
      <p:regular r:id="rId18"/>
      <p:bold r:id="rId19"/>
      <p:italic r:id="rId20"/>
      <p:boldItalic r:id="rId21"/>
    </p:embeddedFont>
    <p:embeddedFont>
      <p:font typeface="Usual Light" panose="020B0604020202020204" charset="-18"/>
      <p:regular r:id="rId22"/>
      <p:italic r:id="rId2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830" y="72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08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06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16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-366977" y="8861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-1079907" y="-1728839"/>
            <a:ext cx="5659200" cy="5659200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-1307358" y="-1728787"/>
            <a:ext cx="5659200" cy="5659148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66A8B37-7CBE-0449-8A35-37999466305F}"/>
              </a:ext>
            </a:extLst>
          </p:cNvPr>
          <p:cNvSpPr txBox="1"/>
          <p:nvPr/>
        </p:nvSpPr>
        <p:spPr>
          <a:xfrm>
            <a:off x="5204483" y="2494485"/>
            <a:ext cx="55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We’re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5204483" y="2863817"/>
            <a:ext cx="5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Company </a:t>
            </a:r>
            <a:r>
              <a:rPr lang="pl-PL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name</a:t>
            </a:r>
            <a:endParaRPr lang="pl-PL" sz="48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B535C9-F63B-F647-B9B5-3B76DA143BDC}"/>
              </a:ext>
            </a:extLst>
          </p:cNvPr>
          <p:cNvSpPr txBox="1"/>
          <p:nvPr/>
        </p:nvSpPr>
        <p:spPr>
          <a:xfrm>
            <a:off x="5204483" y="393036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Company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1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Someting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3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69516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698892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682497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2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719356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719356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719356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719356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7193563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719356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7193562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719356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719356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719356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3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4" y="5089891"/>
            <a:ext cx="27223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48734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4972298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4808354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4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5176941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5176941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5176941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5176941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5176941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5176941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5176941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5176941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5176941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5176941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7C801BD-6D15-EE4A-A167-9ECAB3B6B475}"/>
              </a:ext>
            </a:extLst>
          </p:cNvPr>
          <p:cNvCxnSpPr>
            <a:cxnSpLocks/>
          </p:cNvCxnSpPr>
          <p:nvPr/>
        </p:nvCxnSpPr>
        <p:spPr>
          <a:xfrm>
            <a:off x="859071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wal 31">
            <a:extLst>
              <a:ext uri="{FF2B5EF4-FFF2-40B4-BE49-F238E27FC236}">
                <a16:creationId xmlns:a16="http://schemas.microsoft.com/office/drawing/2014/main" id="{006B29D5-BADA-2945-AF14-71D6510B9234}"/>
              </a:ext>
            </a:extLst>
          </p:cNvPr>
          <p:cNvSpPr/>
          <p:nvPr/>
        </p:nvSpPr>
        <p:spPr>
          <a:xfrm>
            <a:off x="842676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5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704A84C-F169-254C-BCFB-6B32D9162C89}"/>
              </a:ext>
            </a:extLst>
          </p:cNvPr>
          <p:cNvSpPr txBox="1"/>
          <p:nvPr/>
        </p:nvSpPr>
        <p:spPr>
          <a:xfrm>
            <a:off x="879535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F845F73-BA0F-3545-B8AA-25FF9119E99E}"/>
              </a:ext>
            </a:extLst>
          </p:cNvPr>
          <p:cNvSpPr txBox="1"/>
          <p:nvPr/>
        </p:nvSpPr>
        <p:spPr>
          <a:xfrm>
            <a:off x="879535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6DF306E7-5624-1445-A696-4AA410EE8C34}"/>
              </a:ext>
            </a:extLst>
          </p:cNvPr>
          <p:cNvSpPr txBox="1"/>
          <p:nvPr/>
        </p:nvSpPr>
        <p:spPr>
          <a:xfrm>
            <a:off x="879535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7901361E-113B-4D45-A07F-2EDB250318BE}"/>
              </a:ext>
            </a:extLst>
          </p:cNvPr>
          <p:cNvSpPr txBox="1"/>
          <p:nvPr/>
        </p:nvSpPr>
        <p:spPr>
          <a:xfrm>
            <a:off x="879535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B5B63AFE-785E-CB40-832F-E2086E4156C4}"/>
              </a:ext>
            </a:extLst>
          </p:cNvPr>
          <p:cNvSpPr txBox="1"/>
          <p:nvPr/>
        </p:nvSpPr>
        <p:spPr>
          <a:xfrm>
            <a:off x="8795353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54DB3B86-5ED0-4B4E-BF3A-444DC3BDDFBD}"/>
              </a:ext>
            </a:extLst>
          </p:cNvPr>
          <p:cNvSpPr txBox="1"/>
          <p:nvPr/>
        </p:nvSpPr>
        <p:spPr>
          <a:xfrm>
            <a:off x="879535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198B97B4-ACFC-9D4B-8A6E-692E9F0B5537}"/>
              </a:ext>
            </a:extLst>
          </p:cNvPr>
          <p:cNvSpPr txBox="1"/>
          <p:nvPr/>
        </p:nvSpPr>
        <p:spPr>
          <a:xfrm>
            <a:off x="8795353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5E22A521-1F51-9C42-97D6-F5F9B1E8099C}"/>
              </a:ext>
            </a:extLst>
          </p:cNvPr>
          <p:cNvSpPr txBox="1"/>
          <p:nvPr/>
        </p:nvSpPr>
        <p:spPr>
          <a:xfrm>
            <a:off x="879535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0BE7E2BC-C594-9547-89A7-9B23260C4E0E}"/>
              </a:ext>
            </a:extLst>
          </p:cNvPr>
          <p:cNvSpPr txBox="1"/>
          <p:nvPr/>
        </p:nvSpPr>
        <p:spPr>
          <a:xfrm>
            <a:off x="879535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70A93BE9-D336-274D-9A92-DEDB38491C14}"/>
              </a:ext>
            </a:extLst>
          </p:cNvPr>
          <p:cNvSpPr txBox="1"/>
          <p:nvPr/>
        </p:nvSpPr>
        <p:spPr>
          <a:xfrm>
            <a:off x="879535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3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7110350-D03B-7B4D-B1F1-3CFA5E0358E4}"/>
              </a:ext>
            </a:extLst>
          </p:cNvPr>
          <p:cNvSpPr txBox="1"/>
          <p:nvPr/>
        </p:nvSpPr>
        <p:spPr>
          <a:xfrm>
            <a:off x="798632" y="5172398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8488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8632" y="2610574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9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8632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Numbers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5F77B3D-AB28-5846-8DEF-A074EFFB59C3}"/>
              </a:ext>
            </a:extLst>
          </p:cNvPr>
          <p:cNvSpPr txBox="1"/>
          <p:nvPr/>
        </p:nvSpPr>
        <p:spPr>
          <a:xfrm>
            <a:off x="798632" y="2199759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3A2BA83-677C-4649-BA61-0D583AFBB0EE}"/>
              </a:ext>
            </a:extLst>
          </p:cNvPr>
          <p:cNvSpPr txBox="1"/>
          <p:nvPr/>
        </p:nvSpPr>
        <p:spPr>
          <a:xfrm>
            <a:off x="798632" y="164105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50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87B5A4-F396-0540-8F86-98C840630D68}"/>
              </a:ext>
            </a:extLst>
          </p:cNvPr>
          <p:cNvSpPr txBox="1"/>
          <p:nvPr/>
        </p:nvSpPr>
        <p:spPr>
          <a:xfrm>
            <a:off x="798632" y="3333615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products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E785A22-944B-F542-8521-EE6696872A94}"/>
              </a:ext>
            </a:extLst>
          </p:cNvPr>
          <p:cNvSpPr txBox="1"/>
          <p:nvPr/>
        </p:nvSpPr>
        <p:spPr>
          <a:xfrm>
            <a:off x="798632" y="395544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E6F00B-981F-6E42-A86A-D1A15F37689B}"/>
              </a:ext>
            </a:extLst>
          </p:cNvPr>
          <p:cNvSpPr txBox="1"/>
          <p:nvPr/>
        </p:nvSpPr>
        <p:spPr>
          <a:xfrm>
            <a:off x="798632" y="451319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9280C10-F4DA-304E-BFF6-4E6A1791679E}"/>
              </a:ext>
            </a:extLst>
          </p:cNvPr>
          <p:cNvSpPr txBox="1"/>
          <p:nvPr/>
        </p:nvSpPr>
        <p:spPr>
          <a:xfrm>
            <a:off x="798632" y="5738487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clients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Timeline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6335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Structured</a:t>
            </a:r>
            <a:r>
              <a:rPr lang="pl-PL" sz="12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processes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02551" y="4479494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502550" y="4775922"/>
            <a:ext cx="1986054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2924439" y="4215677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E3C3C2-6A8A-E446-AF6E-80D8B91CDAE2}"/>
              </a:ext>
            </a:extLst>
          </p:cNvPr>
          <p:cNvSpPr txBox="1"/>
          <p:nvPr/>
        </p:nvSpPr>
        <p:spPr>
          <a:xfrm>
            <a:off x="2924438" y="4512105"/>
            <a:ext cx="240780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656996" y="4153063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23980C73-873C-F64A-9F4E-AD5C2C5B7307}"/>
              </a:ext>
            </a:extLst>
          </p:cNvPr>
          <p:cNvSpPr txBox="1"/>
          <p:nvPr/>
        </p:nvSpPr>
        <p:spPr>
          <a:xfrm>
            <a:off x="5656995" y="4449491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282337" y="4342219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F536111-9490-DA46-AC27-46851661E097}"/>
              </a:ext>
            </a:extLst>
          </p:cNvPr>
          <p:cNvSpPr txBox="1"/>
          <p:nvPr/>
        </p:nvSpPr>
        <p:spPr>
          <a:xfrm>
            <a:off x="8282336" y="4638647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5981" y="5038026"/>
            <a:ext cx="12374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F65E1A8A-234A-E646-B265-A517CD18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5489" y="4406590"/>
            <a:ext cx="1535654" cy="199220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6726925" y="981823"/>
            <a:ext cx="405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6726925" y="2599132"/>
            <a:ext cx="451859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6726926" y="64206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5" name="Obraz 4" descr="Obraz zawierający wewnątrz, laptop, komputer, stół&#10;&#10;Opis wygenerowany automatycznie">
            <a:extLst>
              <a:ext uri="{FF2B5EF4-FFF2-40B4-BE49-F238E27FC236}">
                <a16:creationId xmlns:a16="http://schemas.microsoft.com/office/drawing/2014/main" id="{43DB3C46-BEFD-D342-881C-717076EEF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19" r="22268"/>
          <a:stretch/>
        </p:blipFill>
        <p:spPr>
          <a:xfrm>
            <a:off x="615884" y="980389"/>
            <a:ext cx="4913317" cy="4911364"/>
          </a:xfrm>
          <a:prstGeom prst="ellipse">
            <a:avLst/>
          </a:prstGeom>
        </p:spPr>
      </p:pic>
      <p:sp>
        <p:nvSpPr>
          <p:cNvPr id="11" name="Owal 10">
            <a:extLst>
              <a:ext uri="{FF2B5EF4-FFF2-40B4-BE49-F238E27FC236}">
                <a16:creationId xmlns:a16="http://schemas.microsoft.com/office/drawing/2014/main" id="{99B451C2-9376-3747-8DBC-E99473FD4297}"/>
              </a:ext>
            </a:extLst>
          </p:cNvPr>
          <p:cNvSpPr/>
          <p:nvPr/>
        </p:nvSpPr>
        <p:spPr>
          <a:xfrm>
            <a:off x="615883" y="950966"/>
            <a:ext cx="5125041" cy="5125041"/>
          </a:xfrm>
          <a:prstGeom prst="ellipse">
            <a:avLst/>
          </a:prstGeom>
          <a:noFill/>
          <a:ln w="9525"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F49FB2CF-BC90-464E-AE8C-E8E38E9882D0}"/>
              </a:ext>
            </a:extLst>
          </p:cNvPr>
          <p:cNvSpPr/>
          <p:nvPr/>
        </p:nvSpPr>
        <p:spPr>
          <a:xfrm>
            <a:off x="376896" y="790276"/>
            <a:ext cx="5125041" cy="5125041"/>
          </a:xfrm>
          <a:prstGeom prst="ellipse">
            <a:avLst/>
          </a:prstGeom>
          <a:noFill/>
          <a:ln w="9525"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4710AFB-7E0C-A542-B686-E724D172483A}"/>
              </a:ext>
            </a:extLst>
          </p:cNvPr>
          <p:cNvSpPr txBox="1"/>
          <p:nvPr/>
        </p:nvSpPr>
        <p:spPr>
          <a:xfrm>
            <a:off x="6726925" y="4112759"/>
            <a:ext cx="451859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180ECA40-F90E-DB47-987F-54BFA57C80B9}"/>
              </a:ext>
            </a:extLst>
          </p:cNvPr>
          <p:cNvCxnSpPr>
            <a:cxnSpLocks/>
          </p:cNvCxnSpPr>
          <p:nvPr/>
        </p:nvCxnSpPr>
        <p:spPr>
          <a:xfrm>
            <a:off x="6849774" y="4634863"/>
            <a:ext cx="0" cy="4089141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wal 19">
            <a:extLst>
              <a:ext uri="{FF2B5EF4-FFF2-40B4-BE49-F238E27FC236}">
                <a16:creationId xmlns:a16="http://schemas.microsoft.com/office/drawing/2014/main" id="{124AB981-C4C2-2A47-857E-B835662B588B}"/>
              </a:ext>
            </a:extLst>
          </p:cNvPr>
          <p:cNvSpPr/>
          <p:nvPr/>
        </p:nvSpPr>
        <p:spPr>
          <a:xfrm>
            <a:off x="6813574" y="459745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9099217E-0AB0-B342-A23A-71914C19DDB4}"/>
              </a:ext>
            </a:extLst>
          </p:cNvPr>
          <p:cNvSpPr txBox="1"/>
          <p:nvPr/>
        </p:nvSpPr>
        <p:spPr>
          <a:xfrm>
            <a:off x="6924587" y="4486649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25607D44-DD9C-7649-A1E3-39D3318577E4}"/>
              </a:ext>
            </a:extLst>
          </p:cNvPr>
          <p:cNvSpPr/>
          <p:nvPr/>
        </p:nvSpPr>
        <p:spPr>
          <a:xfrm>
            <a:off x="6813574" y="536113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99EEFC1-5EE2-FC48-8B05-244EBBA556D1}"/>
              </a:ext>
            </a:extLst>
          </p:cNvPr>
          <p:cNvSpPr txBox="1"/>
          <p:nvPr/>
        </p:nvSpPr>
        <p:spPr>
          <a:xfrm>
            <a:off x="6924587" y="5250324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8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823914" y="58462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16BFF4-562A-0C42-82C8-12805490B025}"/>
              </a:ext>
            </a:extLst>
          </p:cNvPr>
          <p:cNvSpPr txBox="1"/>
          <p:nvPr/>
        </p:nvSpPr>
        <p:spPr>
          <a:xfrm>
            <a:off x="964915" y="3165402"/>
            <a:ext cx="418667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Bulletpoiny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C699BB63-A188-C848-9952-A45CC8C91A1A}"/>
              </a:ext>
            </a:extLst>
          </p:cNvPr>
          <p:cNvSpPr/>
          <p:nvPr/>
        </p:nvSpPr>
        <p:spPr>
          <a:xfrm>
            <a:off x="853900" y="3279590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BDAC6-5AC3-634B-BCBF-79E1F5945B9E}"/>
              </a:ext>
            </a:extLst>
          </p:cNvPr>
          <p:cNvSpPr txBox="1"/>
          <p:nvPr/>
        </p:nvSpPr>
        <p:spPr>
          <a:xfrm>
            <a:off x="964915" y="445631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FA622992-F7F8-4D42-BF71-359E063F889C}"/>
              </a:ext>
            </a:extLst>
          </p:cNvPr>
          <p:cNvSpPr/>
          <p:nvPr/>
        </p:nvSpPr>
        <p:spPr>
          <a:xfrm>
            <a:off x="853900" y="457050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974C151-0920-2548-A3B3-71DC9C3FCBD2}"/>
              </a:ext>
            </a:extLst>
          </p:cNvPr>
          <p:cNvSpPr txBox="1"/>
          <p:nvPr/>
        </p:nvSpPr>
        <p:spPr>
          <a:xfrm>
            <a:off x="964915" y="550658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6365F2E-46A8-F14E-B01B-7E9F705AEF3B}"/>
              </a:ext>
            </a:extLst>
          </p:cNvPr>
          <p:cNvSpPr/>
          <p:nvPr/>
        </p:nvSpPr>
        <p:spPr>
          <a:xfrm>
            <a:off x="853900" y="562077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120</Words>
  <Application>Microsoft Office PowerPoint</Application>
  <PresentationFormat>Widescreen</PresentationFormat>
  <Paragraphs>111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Usual Light</vt:lpstr>
      <vt:lpstr>Calibri Light</vt:lpstr>
      <vt:lpstr>Usual</vt:lpstr>
      <vt:lpstr>Calibri</vt:lpstr>
      <vt:lpstr>Arial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4</cp:revision>
  <dcterms:created xsi:type="dcterms:W3CDTF">2020-04-23T04:46:26Z</dcterms:created>
  <dcterms:modified xsi:type="dcterms:W3CDTF">2023-12-20T14:00:19Z</dcterms:modified>
</cp:coreProperties>
</file>